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30103369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18999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358239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4EABE-E745-4CC4-A8CE-7B238A22C078}"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261802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4EABE-E745-4CC4-A8CE-7B238A22C078}" type="datetimeFigureOut">
              <a:rPr lang="en-GB" smtClean="0"/>
              <a:t>16/03/2015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272915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04EABE-E745-4CC4-A8CE-7B238A22C078}" type="datetimeFigureOut">
              <a:rPr lang="en-GB" smtClean="0"/>
              <a:t>16/03/2015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72515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4EABE-E745-4CC4-A8CE-7B238A22C078}" type="datetimeFigureOut">
              <a:rPr lang="en-GB" smtClean="0"/>
              <a:t>16/03/2015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742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04EABE-E745-4CC4-A8CE-7B238A22C078}" type="datetimeFigureOut">
              <a:rPr lang="en-GB" smtClean="0"/>
              <a:t>16/03/2015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46956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4EABE-E745-4CC4-A8CE-7B238A22C078}" type="datetimeFigureOut">
              <a:rPr lang="en-GB" smtClean="0"/>
              <a:t>16/03/2015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134341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4EABE-E745-4CC4-A8CE-7B238A22C078}" type="datetimeFigureOut">
              <a:rPr lang="en-GB" smtClean="0"/>
              <a:t>16/03/2015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207956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4EABE-E745-4CC4-A8CE-7B238A22C078}" type="datetimeFigureOut">
              <a:rPr lang="en-GB" smtClean="0"/>
              <a:t>16/03/2015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6396-3C06-46B6-8D62-79859324A863}" type="slidenum">
              <a:rPr lang="en-GB" smtClean="0"/>
              <a:t>‹#›</a:t>
            </a:fld>
            <a:endParaRPr lang="en-GB"/>
          </a:p>
        </p:txBody>
      </p:sp>
    </p:spTree>
    <p:extLst>
      <p:ext uri="{BB962C8B-B14F-4D97-AF65-F5344CB8AC3E}">
        <p14:creationId xmlns:p14="http://schemas.microsoft.com/office/powerpoint/2010/main" val="45142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4EABE-E745-4CC4-A8CE-7B238A22C078}" type="datetimeFigureOut">
              <a:rPr lang="en-GB" smtClean="0"/>
              <a:t>16/03/2015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56396-3C06-46B6-8D62-79859324A863}" type="slidenum">
              <a:rPr lang="en-GB" smtClean="0"/>
              <a:t>‹#›</a:t>
            </a:fld>
            <a:endParaRPr lang="en-GB"/>
          </a:p>
        </p:txBody>
      </p:sp>
    </p:spTree>
    <p:extLst>
      <p:ext uri="{BB962C8B-B14F-4D97-AF65-F5344CB8AC3E}">
        <p14:creationId xmlns:p14="http://schemas.microsoft.com/office/powerpoint/2010/main" val="391928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all people are equal in God’s sight. The Bible teaches that all people matter to God. Everyone is made in the image of God. Christians believe that God loves all people. It doesn’t matter if they are men or women, black or white, rich or poor; or what they look like. Christians believe that all people should care for each other in the same way as they want to be cared for. Jesus taught we must treat others in the same way as we want to be treated. The apostle Paul teaches that everybody is important. He wrote, ‘There is neither Jew nor Greek, male nor female, for you are all one in </a:t>
            </a:r>
            <a:r>
              <a:rPr lang="en-GB" dirty="0" smtClean="0"/>
              <a:t>Christ Jesus.</a:t>
            </a:r>
            <a:endParaRPr lang="en-GB" dirty="0"/>
          </a:p>
          <a:p>
            <a:endParaRPr lang="en-GB" dirty="0"/>
          </a:p>
        </p:txBody>
      </p:sp>
    </p:spTree>
    <p:extLst>
      <p:ext uri="{BB962C8B-B14F-4D97-AF65-F5344CB8AC3E}">
        <p14:creationId xmlns:p14="http://schemas.microsoft.com/office/powerpoint/2010/main" val="4062773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lnSpcReduction="10000"/>
          </a:bodyPr>
          <a:lstStyle/>
          <a:p>
            <a:pPr marL="0" indent="0">
              <a:buNone/>
            </a:pPr>
            <a:r>
              <a:rPr lang="en-GB" dirty="0" smtClean="0"/>
              <a:t>Christians </a:t>
            </a:r>
            <a:r>
              <a:rPr lang="en-GB" dirty="0"/>
              <a:t>believe that </a:t>
            </a:r>
            <a:r>
              <a:rPr lang="en-GB" dirty="0" smtClean="0"/>
              <a:t>___ ______ ___ ____ __ _______ _____. </a:t>
            </a:r>
            <a:r>
              <a:rPr lang="en-GB" dirty="0"/>
              <a:t>The Bible </a:t>
            </a:r>
            <a:r>
              <a:rPr lang="en-GB" dirty="0" smtClean="0"/>
              <a:t>_____that ___ ______ matter </a:t>
            </a:r>
            <a:r>
              <a:rPr lang="en-GB" dirty="0"/>
              <a:t>to </a:t>
            </a:r>
            <a:r>
              <a:rPr lang="en-GB" dirty="0" smtClean="0"/>
              <a:t>____. Everyone is </a:t>
            </a:r>
            <a:r>
              <a:rPr lang="en-GB" dirty="0"/>
              <a:t>made </a:t>
            </a:r>
            <a:r>
              <a:rPr lang="en-GB" dirty="0" smtClean="0"/>
              <a:t>__ ___ _____ ___ ____. </a:t>
            </a:r>
            <a:r>
              <a:rPr lang="en-GB" dirty="0"/>
              <a:t>Christians believe that </a:t>
            </a:r>
            <a:r>
              <a:rPr lang="en-GB" dirty="0" smtClean="0"/>
              <a:t>____loves ____ ______. </a:t>
            </a:r>
            <a:r>
              <a:rPr lang="en-GB" dirty="0"/>
              <a:t>It doesn’t matter if they are </a:t>
            </a:r>
            <a:r>
              <a:rPr lang="en-GB" dirty="0" smtClean="0"/>
              <a:t>____or ____, ____or ____, ___or ____; </a:t>
            </a:r>
            <a:r>
              <a:rPr lang="en-GB" dirty="0"/>
              <a:t>or what they </a:t>
            </a:r>
            <a:r>
              <a:rPr lang="en-GB" dirty="0" smtClean="0"/>
              <a:t>_____ _____. </a:t>
            </a:r>
            <a:r>
              <a:rPr lang="en-GB" dirty="0"/>
              <a:t>Christians believe that </a:t>
            </a:r>
            <a:r>
              <a:rPr lang="en-GB" dirty="0" smtClean="0"/>
              <a:t>___ ______should </a:t>
            </a:r>
            <a:r>
              <a:rPr lang="en-GB" dirty="0"/>
              <a:t>care for each other in the </a:t>
            </a:r>
            <a:r>
              <a:rPr lang="en-GB" dirty="0" smtClean="0"/>
              <a:t>_____ ____as </a:t>
            </a:r>
            <a:r>
              <a:rPr lang="en-GB" dirty="0"/>
              <a:t>they </a:t>
            </a:r>
            <a:r>
              <a:rPr lang="en-GB" dirty="0" smtClean="0"/>
              <a:t>____to </a:t>
            </a:r>
            <a:r>
              <a:rPr lang="en-GB" dirty="0"/>
              <a:t>be </a:t>
            </a:r>
            <a:r>
              <a:rPr lang="en-GB" dirty="0" smtClean="0"/>
              <a:t>_______ ___. </a:t>
            </a:r>
            <a:r>
              <a:rPr lang="en-GB" dirty="0"/>
              <a:t>Jesus taught we must </a:t>
            </a:r>
            <a:r>
              <a:rPr lang="en-GB" dirty="0" smtClean="0"/>
              <a:t>_____others </a:t>
            </a:r>
            <a:r>
              <a:rPr lang="en-GB" dirty="0"/>
              <a:t>in the </a:t>
            </a:r>
            <a:r>
              <a:rPr lang="en-GB" dirty="0" smtClean="0"/>
              <a:t>_____ ____as </a:t>
            </a:r>
            <a:r>
              <a:rPr lang="en-GB" dirty="0"/>
              <a:t>we want to be </a:t>
            </a:r>
            <a:r>
              <a:rPr lang="en-GB" dirty="0" smtClean="0"/>
              <a:t>_______. </a:t>
            </a:r>
            <a:r>
              <a:rPr lang="en-GB" dirty="0"/>
              <a:t>The apostle Paul teaches that </a:t>
            </a:r>
            <a:r>
              <a:rPr lang="en-GB" dirty="0" smtClean="0"/>
              <a:t>_________is </a:t>
            </a:r>
            <a:r>
              <a:rPr lang="en-GB" dirty="0"/>
              <a:t>important. He wrote, </a:t>
            </a:r>
            <a:r>
              <a:rPr lang="en-GB" dirty="0" smtClean="0"/>
              <a:t>‘______ __ ______ ____ ___ ______, _____ ___ ______, ___ ____ ___ ___ ____ ___ ______ _______.</a:t>
            </a:r>
            <a:endParaRPr lang="en-GB" dirty="0"/>
          </a:p>
          <a:p>
            <a:endParaRPr lang="en-GB" dirty="0"/>
          </a:p>
        </p:txBody>
      </p:sp>
    </p:spTree>
    <p:extLst>
      <p:ext uri="{BB962C8B-B14F-4D97-AF65-F5344CB8AC3E}">
        <p14:creationId xmlns:p14="http://schemas.microsoft.com/office/powerpoint/2010/main" val="2637826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all people are </a:t>
            </a:r>
            <a:r>
              <a:rPr lang="en-GB" dirty="0" smtClean="0"/>
              <a:t>_____in </a:t>
            </a:r>
            <a:r>
              <a:rPr lang="en-GB" dirty="0"/>
              <a:t>God’s sight. The Bible teaches that all people matter to </a:t>
            </a:r>
            <a:r>
              <a:rPr lang="en-GB" dirty="0" smtClean="0"/>
              <a:t>____. </a:t>
            </a:r>
            <a:r>
              <a:rPr lang="en-GB" dirty="0"/>
              <a:t>Everyone is made in the </a:t>
            </a:r>
            <a:r>
              <a:rPr lang="en-GB" dirty="0" smtClean="0"/>
              <a:t>_____of </a:t>
            </a:r>
            <a:r>
              <a:rPr lang="en-GB" dirty="0"/>
              <a:t>God. Christians believe that </a:t>
            </a:r>
            <a:r>
              <a:rPr lang="en-GB" dirty="0" smtClean="0"/>
              <a:t>____loves </a:t>
            </a:r>
            <a:r>
              <a:rPr lang="en-GB" dirty="0"/>
              <a:t>all people. It doesn’t matter if they are men or </a:t>
            </a:r>
            <a:r>
              <a:rPr lang="en-GB" dirty="0" smtClean="0"/>
              <a:t>____, </a:t>
            </a:r>
            <a:r>
              <a:rPr lang="en-GB" dirty="0"/>
              <a:t>black or white, rich or poor; or what they </a:t>
            </a:r>
            <a:r>
              <a:rPr lang="en-GB" dirty="0" smtClean="0"/>
              <a:t>_____ _____. </a:t>
            </a:r>
            <a:r>
              <a:rPr lang="en-GB" dirty="0"/>
              <a:t>Christians believe that all people should care for each other in the same way as they want to be </a:t>
            </a:r>
            <a:r>
              <a:rPr lang="en-GB" dirty="0" smtClean="0"/>
              <a:t>______for</a:t>
            </a:r>
            <a:r>
              <a:rPr lang="en-GB" dirty="0"/>
              <a:t>. Jesus taught we must treat others in the same way as we want to be </a:t>
            </a:r>
            <a:r>
              <a:rPr lang="en-GB" dirty="0" smtClean="0"/>
              <a:t>_______. </a:t>
            </a:r>
            <a:r>
              <a:rPr lang="en-GB" dirty="0"/>
              <a:t>The apostle Paul teaches that everybody is important. He wrote, ‘There is neither Jew nor </a:t>
            </a:r>
            <a:r>
              <a:rPr lang="en-GB" dirty="0" smtClean="0"/>
              <a:t>______, </a:t>
            </a:r>
            <a:r>
              <a:rPr lang="en-GB" dirty="0"/>
              <a:t>male nor female, for you are all one in </a:t>
            </a:r>
            <a:r>
              <a:rPr lang="en-GB" dirty="0" smtClean="0"/>
              <a:t>______Jesus.</a:t>
            </a:r>
            <a:endParaRPr lang="en-GB" dirty="0"/>
          </a:p>
          <a:p>
            <a:endParaRPr lang="en-GB" dirty="0"/>
          </a:p>
        </p:txBody>
      </p:sp>
    </p:spTree>
    <p:extLst>
      <p:ext uri="{BB962C8B-B14F-4D97-AF65-F5344CB8AC3E}">
        <p14:creationId xmlns:p14="http://schemas.microsoft.com/office/powerpoint/2010/main" val="246709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all people are </a:t>
            </a:r>
            <a:r>
              <a:rPr lang="en-GB" dirty="0" smtClean="0"/>
              <a:t>_____in </a:t>
            </a:r>
            <a:r>
              <a:rPr lang="en-GB" dirty="0"/>
              <a:t>God’s </a:t>
            </a:r>
            <a:r>
              <a:rPr lang="en-GB" dirty="0" smtClean="0"/>
              <a:t>_____. </a:t>
            </a:r>
            <a:r>
              <a:rPr lang="en-GB" dirty="0"/>
              <a:t>The Bible teaches that </a:t>
            </a:r>
            <a:r>
              <a:rPr lang="en-GB" dirty="0" smtClean="0"/>
              <a:t>___ people </a:t>
            </a:r>
            <a:r>
              <a:rPr lang="en-GB" dirty="0"/>
              <a:t>matter to </a:t>
            </a:r>
            <a:r>
              <a:rPr lang="en-GB" dirty="0" smtClean="0"/>
              <a:t>____. Everyone is </a:t>
            </a:r>
            <a:r>
              <a:rPr lang="en-GB" dirty="0"/>
              <a:t>made in the </a:t>
            </a:r>
            <a:r>
              <a:rPr lang="en-GB" dirty="0" smtClean="0"/>
              <a:t>_____of ____. </a:t>
            </a:r>
            <a:r>
              <a:rPr lang="en-GB" dirty="0"/>
              <a:t>Christians believe that </a:t>
            </a:r>
            <a:r>
              <a:rPr lang="en-GB" dirty="0" smtClean="0"/>
              <a:t>____loves </a:t>
            </a:r>
            <a:r>
              <a:rPr lang="en-GB" dirty="0"/>
              <a:t>all people. It doesn’t matter if they are men or </a:t>
            </a:r>
            <a:r>
              <a:rPr lang="en-GB" dirty="0" smtClean="0"/>
              <a:t>____, </a:t>
            </a:r>
            <a:r>
              <a:rPr lang="en-GB" dirty="0"/>
              <a:t>black or </a:t>
            </a:r>
            <a:r>
              <a:rPr lang="en-GB" dirty="0" smtClean="0"/>
              <a:t>____, </a:t>
            </a:r>
            <a:r>
              <a:rPr lang="en-GB" dirty="0"/>
              <a:t>rich or </a:t>
            </a:r>
            <a:r>
              <a:rPr lang="en-GB" dirty="0" smtClean="0"/>
              <a:t>____; </a:t>
            </a:r>
            <a:r>
              <a:rPr lang="en-GB" dirty="0"/>
              <a:t>or what they </a:t>
            </a:r>
            <a:r>
              <a:rPr lang="en-GB" dirty="0" smtClean="0"/>
              <a:t>_____ _____. </a:t>
            </a:r>
            <a:r>
              <a:rPr lang="en-GB" dirty="0"/>
              <a:t>Christians believe that all people should care for each other in the same way as they want to be </a:t>
            </a:r>
            <a:r>
              <a:rPr lang="en-GB" dirty="0" smtClean="0"/>
              <a:t>______for</a:t>
            </a:r>
            <a:r>
              <a:rPr lang="en-GB" dirty="0"/>
              <a:t>. Jesus taught we must treat others in the same </a:t>
            </a:r>
            <a:r>
              <a:rPr lang="en-GB" dirty="0" smtClean="0"/>
              <a:t>____as </a:t>
            </a:r>
            <a:r>
              <a:rPr lang="en-GB" dirty="0"/>
              <a:t>we want to be </a:t>
            </a:r>
            <a:r>
              <a:rPr lang="en-GB" dirty="0" smtClean="0"/>
              <a:t>_______. </a:t>
            </a:r>
            <a:r>
              <a:rPr lang="en-GB" dirty="0"/>
              <a:t>The apostle Paul teaches that everybody is important. He wrote, ‘There is neither Jew nor </a:t>
            </a:r>
            <a:r>
              <a:rPr lang="en-GB" dirty="0" smtClean="0"/>
              <a:t>______, </a:t>
            </a:r>
            <a:r>
              <a:rPr lang="en-GB" dirty="0"/>
              <a:t>male nor </a:t>
            </a:r>
            <a:r>
              <a:rPr lang="en-GB" dirty="0" smtClean="0"/>
              <a:t>_____, </a:t>
            </a:r>
            <a:r>
              <a:rPr lang="en-GB" dirty="0"/>
              <a:t>for you are all </a:t>
            </a:r>
            <a:r>
              <a:rPr lang="en-GB" dirty="0" smtClean="0"/>
              <a:t>____in ______Jesus.</a:t>
            </a:r>
            <a:endParaRPr lang="en-GB" dirty="0"/>
          </a:p>
          <a:p>
            <a:endParaRPr lang="en-GB" dirty="0"/>
          </a:p>
        </p:txBody>
      </p:sp>
    </p:spTree>
    <p:extLst>
      <p:ext uri="{BB962C8B-B14F-4D97-AF65-F5344CB8AC3E}">
        <p14:creationId xmlns:p14="http://schemas.microsoft.com/office/powerpoint/2010/main" val="588527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all people are </a:t>
            </a:r>
            <a:r>
              <a:rPr lang="en-GB" dirty="0" smtClean="0"/>
              <a:t>_____in </a:t>
            </a:r>
            <a:r>
              <a:rPr lang="en-GB" dirty="0"/>
              <a:t>God’s </a:t>
            </a:r>
            <a:r>
              <a:rPr lang="en-GB" dirty="0" smtClean="0"/>
              <a:t>_____. </a:t>
            </a:r>
            <a:r>
              <a:rPr lang="en-GB" dirty="0"/>
              <a:t>The Bible </a:t>
            </a:r>
            <a:r>
              <a:rPr lang="en-GB" dirty="0" smtClean="0"/>
              <a:t>_____that ___ people </a:t>
            </a:r>
            <a:r>
              <a:rPr lang="en-GB" dirty="0"/>
              <a:t>matter to </a:t>
            </a:r>
            <a:r>
              <a:rPr lang="en-GB" dirty="0" smtClean="0"/>
              <a:t>____. Everyone is </a:t>
            </a:r>
            <a:r>
              <a:rPr lang="en-GB" dirty="0"/>
              <a:t>made in the </a:t>
            </a:r>
            <a:r>
              <a:rPr lang="en-GB" dirty="0" smtClean="0"/>
              <a:t>_____of ____. </a:t>
            </a:r>
            <a:r>
              <a:rPr lang="en-GB" dirty="0"/>
              <a:t>Christians believe that </a:t>
            </a:r>
            <a:r>
              <a:rPr lang="en-GB" dirty="0" smtClean="0"/>
              <a:t>____loves </a:t>
            </a:r>
            <a:r>
              <a:rPr lang="en-GB" dirty="0"/>
              <a:t>all people. It doesn’t matter if they are men or </a:t>
            </a:r>
            <a:r>
              <a:rPr lang="en-GB" dirty="0" smtClean="0"/>
              <a:t>____, ____or ____, </a:t>
            </a:r>
            <a:r>
              <a:rPr lang="en-GB" dirty="0"/>
              <a:t>rich or </a:t>
            </a:r>
            <a:r>
              <a:rPr lang="en-GB" dirty="0" smtClean="0"/>
              <a:t>____; </a:t>
            </a:r>
            <a:r>
              <a:rPr lang="en-GB" dirty="0"/>
              <a:t>or what they </a:t>
            </a:r>
            <a:r>
              <a:rPr lang="en-GB" dirty="0" smtClean="0"/>
              <a:t>_____ _____. </a:t>
            </a:r>
            <a:r>
              <a:rPr lang="en-GB" dirty="0"/>
              <a:t>Christians believe that all people should care for each other in the same way as they want to be </a:t>
            </a:r>
            <a:r>
              <a:rPr lang="en-GB" dirty="0" smtClean="0"/>
              <a:t>_______ ___. </a:t>
            </a:r>
            <a:r>
              <a:rPr lang="en-GB" dirty="0"/>
              <a:t>Jesus taught we must treat others in the same </a:t>
            </a:r>
            <a:r>
              <a:rPr lang="en-GB" dirty="0" smtClean="0"/>
              <a:t>____as </a:t>
            </a:r>
            <a:r>
              <a:rPr lang="en-GB" dirty="0"/>
              <a:t>we want to be </a:t>
            </a:r>
            <a:r>
              <a:rPr lang="en-GB" dirty="0" smtClean="0"/>
              <a:t>_______. </a:t>
            </a:r>
            <a:r>
              <a:rPr lang="en-GB" dirty="0"/>
              <a:t>The apostle Paul teaches that </a:t>
            </a:r>
            <a:r>
              <a:rPr lang="en-GB" dirty="0" smtClean="0"/>
              <a:t>_________is </a:t>
            </a:r>
            <a:r>
              <a:rPr lang="en-GB" dirty="0"/>
              <a:t>important. He wrote, ‘There </a:t>
            </a:r>
            <a:r>
              <a:rPr lang="en-GB" dirty="0" smtClean="0"/>
              <a:t>___neither ____nor ______, _____nor ______, </a:t>
            </a:r>
            <a:r>
              <a:rPr lang="en-GB" dirty="0"/>
              <a:t>for you are all </a:t>
            </a:r>
            <a:r>
              <a:rPr lang="en-GB" dirty="0" smtClean="0"/>
              <a:t>____in ______ _______.</a:t>
            </a:r>
            <a:endParaRPr lang="en-GB" dirty="0"/>
          </a:p>
          <a:p>
            <a:endParaRPr lang="en-GB" dirty="0"/>
          </a:p>
        </p:txBody>
      </p:sp>
    </p:spTree>
    <p:extLst>
      <p:ext uri="{BB962C8B-B14F-4D97-AF65-F5344CB8AC3E}">
        <p14:creationId xmlns:p14="http://schemas.microsoft.com/office/powerpoint/2010/main" val="1426922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t>
            </a:r>
            <a:r>
              <a:rPr lang="en-GB" dirty="0" smtClean="0"/>
              <a:t>___ people </a:t>
            </a:r>
            <a:r>
              <a:rPr lang="en-GB" dirty="0"/>
              <a:t>are </a:t>
            </a:r>
            <a:r>
              <a:rPr lang="en-GB" dirty="0" smtClean="0"/>
              <a:t>_____in </a:t>
            </a:r>
            <a:r>
              <a:rPr lang="en-GB" dirty="0"/>
              <a:t>God’s </a:t>
            </a:r>
            <a:r>
              <a:rPr lang="en-GB" dirty="0" smtClean="0"/>
              <a:t>_____. </a:t>
            </a:r>
            <a:r>
              <a:rPr lang="en-GB" dirty="0"/>
              <a:t>The Bible </a:t>
            </a:r>
            <a:r>
              <a:rPr lang="en-GB" dirty="0" smtClean="0"/>
              <a:t>_____that ___ _____matter </a:t>
            </a:r>
            <a:r>
              <a:rPr lang="en-GB" dirty="0"/>
              <a:t>to </a:t>
            </a:r>
            <a:r>
              <a:rPr lang="en-GB" dirty="0" smtClean="0"/>
              <a:t>____. Everyone is </a:t>
            </a:r>
            <a:r>
              <a:rPr lang="en-GB" dirty="0"/>
              <a:t>made in the </a:t>
            </a:r>
            <a:r>
              <a:rPr lang="en-GB" dirty="0" smtClean="0"/>
              <a:t>_____of ____. </a:t>
            </a:r>
            <a:r>
              <a:rPr lang="en-GB" dirty="0"/>
              <a:t>Christians believe that </a:t>
            </a:r>
            <a:r>
              <a:rPr lang="en-GB" dirty="0" smtClean="0"/>
              <a:t>____loves ____people</a:t>
            </a:r>
            <a:r>
              <a:rPr lang="en-GB" dirty="0"/>
              <a:t>. It doesn’t matter if they are </a:t>
            </a:r>
            <a:r>
              <a:rPr lang="en-GB" dirty="0" smtClean="0"/>
              <a:t>____or ____, ____or ____, ___or ____; </a:t>
            </a:r>
            <a:r>
              <a:rPr lang="en-GB" dirty="0"/>
              <a:t>or what they </a:t>
            </a:r>
            <a:r>
              <a:rPr lang="en-GB" dirty="0" smtClean="0"/>
              <a:t>_____ _____. </a:t>
            </a:r>
            <a:r>
              <a:rPr lang="en-GB" dirty="0"/>
              <a:t>Christians believe that all people should care for each other in the same </a:t>
            </a:r>
            <a:r>
              <a:rPr lang="en-GB" dirty="0" smtClean="0"/>
              <a:t>____as </a:t>
            </a:r>
            <a:r>
              <a:rPr lang="en-GB" dirty="0"/>
              <a:t>they want to be </a:t>
            </a:r>
            <a:r>
              <a:rPr lang="en-GB" dirty="0" smtClean="0"/>
              <a:t>_______ ___. </a:t>
            </a:r>
            <a:r>
              <a:rPr lang="en-GB" dirty="0"/>
              <a:t>Jesus taught we must treat others in the same </a:t>
            </a:r>
            <a:r>
              <a:rPr lang="en-GB" dirty="0" smtClean="0"/>
              <a:t>____as </a:t>
            </a:r>
            <a:r>
              <a:rPr lang="en-GB" dirty="0"/>
              <a:t>we want to be </a:t>
            </a:r>
            <a:r>
              <a:rPr lang="en-GB" dirty="0" smtClean="0"/>
              <a:t>_______. </a:t>
            </a:r>
            <a:r>
              <a:rPr lang="en-GB" dirty="0"/>
              <a:t>The apostle Paul teaches that </a:t>
            </a:r>
            <a:r>
              <a:rPr lang="en-GB" dirty="0" smtClean="0"/>
              <a:t>_________is </a:t>
            </a:r>
            <a:r>
              <a:rPr lang="en-GB" dirty="0"/>
              <a:t>important. He wrote, ‘There </a:t>
            </a:r>
            <a:r>
              <a:rPr lang="en-GB" dirty="0" smtClean="0"/>
              <a:t>___neither ____nor ______, _____nor ______, </a:t>
            </a:r>
            <a:r>
              <a:rPr lang="en-GB" dirty="0"/>
              <a:t>for you are </a:t>
            </a:r>
            <a:r>
              <a:rPr lang="en-GB" dirty="0" smtClean="0"/>
              <a:t>___ ____in ______ _______.</a:t>
            </a:r>
            <a:endParaRPr lang="en-GB" dirty="0"/>
          </a:p>
          <a:p>
            <a:endParaRPr lang="en-GB" dirty="0"/>
          </a:p>
        </p:txBody>
      </p:sp>
    </p:spTree>
    <p:extLst>
      <p:ext uri="{BB962C8B-B14F-4D97-AF65-F5344CB8AC3E}">
        <p14:creationId xmlns:p14="http://schemas.microsoft.com/office/powerpoint/2010/main" val="332257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t>
            </a:r>
            <a:r>
              <a:rPr lang="en-GB" dirty="0" smtClean="0"/>
              <a:t>___ ______are _____in </a:t>
            </a:r>
            <a:r>
              <a:rPr lang="en-GB" dirty="0"/>
              <a:t>God’s </a:t>
            </a:r>
            <a:r>
              <a:rPr lang="en-GB" dirty="0" smtClean="0"/>
              <a:t>_____. </a:t>
            </a:r>
            <a:r>
              <a:rPr lang="en-GB" dirty="0"/>
              <a:t>The Bible </a:t>
            </a:r>
            <a:r>
              <a:rPr lang="en-GB" dirty="0" smtClean="0"/>
              <a:t>_____that ___ _____matter </a:t>
            </a:r>
            <a:r>
              <a:rPr lang="en-GB" dirty="0"/>
              <a:t>to </a:t>
            </a:r>
            <a:r>
              <a:rPr lang="en-GB" dirty="0" smtClean="0"/>
              <a:t>____. Everyone is </a:t>
            </a:r>
            <a:r>
              <a:rPr lang="en-GB" dirty="0"/>
              <a:t>made in the </a:t>
            </a:r>
            <a:r>
              <a:rPr lang="en-GB" dirty="0" smtClean="0"/>
              <a:t>_____of ____. </a:t>
            </a:r>
            <a:r>
              <a:rPr lang="en-GB" dirty="0"/>
              <a:t>Christians believe that </a:t>
            </a:r>
            <a:r>
              <a:rPr lang="en-GB" dirty="0" smtClean="0"/>
              <a:t>____loves ____people</a:t>
            </a:r>
            <a:r>
              <a:rPr lang="en-GB" dirty="0"/>
              <a:t>. It doesn’t matter if they are </a:t>
            </a:r>
            <a:r>
              <a:rPr lang="en-GB" dirty="0" smtClean="0"/>
              <a:t>____or ____, ____or ____, ___or ____; </a:t>
            </a:r>
            <a:r>
              <a:rPr lang="en-GB" dirty="0"/>
              <a:t>or what they </a:t>
            </a:r>
            <a:r>
              <a:rPr lang="en-GB" dirty="0" smtClean="0"/>
              <a:t>_____ _____. </a:t>
            </a:r>
            <a:r>
              <a:rPr lang="en-GB" dirty="0"/>
              <a:t>Christians believe that </a:t>
            </a:r>
            <a:r>
              <a:rPr lang="en-GB" dirty="0" smtClean="0"/>
              <a:t>___ ______should </a:t>
            </a:r>
            <a:r>
              <a:rPr lang="en-GB" dirty="0"/>
              <a:t>care for each other in the same </a:t>
            </a:r>
            <a:r>
              <a:rPr lang="en-GB" dirty="0" smtClean="0"/>
              <a:t>____as </a:t>
            </a:r>
            <a:r>
              <a:rPr lang="en-GB" dirty="0"/>
              <a:t>they want to be </a:t>
            </a:r>
            <a:r>
              <a:rPr lang="en-GB" dirty="0" smtClean="0"/>
              <a:t>_______ ___. </a:t>
            </a:r>
            <a:r>
              <a:rPr lang="en-GB" dirty="0"/>
              <a:t>Jesus taught we must </a:t>
            </a:r>
            <a:r>
              <a:rPr lang="en-GB" dirty="0" smtClean="0"/>
              <a:t>_____others </a:t>
            </a:r>
            <a:r>
              <a:rPr lang="en-GB" dirty="0"/>
              <a:t>in the same </a:t>
            </a:r>
            <a:r>
              <a:rPr lang="en-GB" dirty="0" smtClean="0"/>
              <a:t>____as </a:t>
            </a:r>
            <a:r>
              <a:rPr lang="en-GB" dirty="0"/>
              <a:t>we want to be </a:t>
            </a:r>
            <a:r>
              <a:rPr lang="en-GB" dirty="0" smtClean="0"/>
              <a:t>_______. </a:t>
            </a:r>
            <a:r>
              <a:rPr lang="en-GB" dirty="0"/>
              <a:t>The apostle Paul teaches that </a:t>
            </a:r>
            <a:r>
              <a:rPr lang="en-GB" dirty="0" smtClean="0"/>
              <a:t>_________is </a:t>
            </a:r>
            <a:r>
              <a:rPr lang="en-GB" dirty="0"/>
              <a:t>important. He wrote, ‘There </a:t>
            </a:r>
            <a:r>
              <a:rPr lang="en-GB" dirty="0" smtClean="0"/>
              <a:t>___neither ____nor ______, _____nor ______, </a:t>
            </a:r>
            <a:r>
              <a:rPr lang="en-GB" dirty="0"/>
              <a:t>for you </a:t>
            </a:r>
            <a:r>
              <a:rPr lang="en-GB" dirty="0" smtClean="0"/>
              <a:t>___ ___ ____in ______ _______.</a:t>
            </a:r>
            <a:endParaRPr lang="en-GB" dirty="0"/>
          </a:p>
          <a:p>
            <a:endParaRPr lang="en-GB" dirty="0"/>
          </a:p>
        </p:txBody>
      </p:sp>
    </p:spTree>
    <p:extLst>
      <p:ext uri="{BB962C8B-B14F-4D97-AF65-F5344CB8AC3E}">
        <p14:creationId xmlns:p14="http://schemas.microsoft.com/office/powerpoint/2010/main" val="2279450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t>
            </a:r>
            <a:r>
              <a:rPr lang="en-GB" dirty="0" smtClean="0"/>
              <a:t>___ ______are _____in </a:t>
            </a:r>
            <a:r>
              <a:rPr lang="en-GB" dirty="0"/>
              <a:t>God’s </a:t>
            </a:r>
            <a:r>
              <a:rPr lang="en-GB" dirty="0" smtClean="0"/>
              <a:t>_____. </a:t>
            </a:r>
            <a:r>
              <a:rPr lang="en-GB" dirty="0"/>
              <a:t>The Bible </a:t>
            </a:r>
            <a:r>
              <a:rPr lang="en-GB" dirty="0" smtClean="0"/>
              <a:t>_____that ___ _____matter </a:t>
            </a:r>
            <a:r>
              <a:rPr lang="en-GB" dirty="0"/>
              <a:t>to </a:t>
            </a:r>
            <a:r>
              <a:rPr lang="en-GB" dirty="0" smtClean="0"/>
              <a:t>____. Everyone is </a:t>
            </a:r>
            <a:r>
              <a:rPr lang="en-GB" dirty="0"/>
              <a:t>made </a:t>
            </a:r>
            <a:r>
              <a:rPr lang="en-GB" dirty="0" smtClean="0"/>
              <a:t>__ ___ _____of ____. </a:t>
            </a:r>
            <a:r>
              <a:rPr lang="en-GB" dirty="0"/>
              <a:t>Christians believe that </a:t>
            </a:r>
            <a:r>
              <a:rPr lang="en-GB" dirty="0" smtClean="0"/>
              <a:t>____loves ____people</a:t>
            </a:r>
            <a:r>
              <a:rPr lang="en-GB" dirty="0"/>
              <a:t>. It doesn’t matter if they are </a:t>
            </a:r>
            <a:r>
              <a:rPr lang="en-GB" dirty="0" smtClean="0"/>
              <a:t>____or ____, ____or ____, ___or ____; </a:t>
            </a:r>
            <a:r>
              <a:rPr lang="en-GB" dirty="0"/>
              <a:t>or what they </a:t>
            </a:r>
            <a:r>
              <a:rPr lang="en-GB" dirty="0" smtClean="0"/>
              <a:t>_____ _____. </a:t>
            </a:r>
            <a:r>
              <a:rPr lang="en-GB" dirty="0"/>
              <a:t>Christians believe that </a:t>
            </a:r>
            <a:r>
              <a:rPr lang="en-GB" dirty="0" smtClean="0"/>
              <a:t>___ ______should </a:t>
            </a:r>
            <a:r>
              <a:rPr lang="en-GB" dirty="0"/>
              <a:t>care for each other in the same </a:t>
            </a:r>
            <a:r>
              <a:rPr lang="en-GB" dirty="0" smtClean="0"/>
              <a:t>____as </a:t>
            </a:r>
            <a:r>
              <a:rPr lang="en-GB" dirty="0"/>
              <a:t>they </a:t>
            </a:r>
            <a:r>
              <a:rPr lang="en-GB" dirty="0" smtClean="0"/>
              <a:t>____to </a:t>
            </a:r>
            <a:r>
              <a:rPr lang="en-GB" dirty="0"/>
              <a:t>be </a:t>
            </a:r>
            <a:r>
              <a:rPr lang="en-GB" dirty="0" smtClean="0"/>
              <a:t>_______ ___. </a:t>
            </a:r>
            <a:r>
              <a:rPr lang="en-GB" dirty="0"/>
              <a:t>Jesus taught we must </a:t>
            </a:r>
            <a:r>
              <a:rPr lang="en-GB" dirty="0" smtClean="0"/>
              <a:t>_____others </a:t>
            </a:r>
            <a:r>
              <a:rPr lang="en-GB" dirty="0"/>
              <a:t>in the </a:t>
            </a:r>
            <a:r>
              <a:rPr lang="en-GB" dirty="0" smtClean="0"/>
              <a:t>_____ ____as </a:t>
            </a:r>
            <a:r>
              <a:rPr lang="en-GB" dirty="0"/>
              <a:t>we want to be </a:t>
            </a:r>
            <a:r>
              <a:rPr lang="en-GB" dirty="0" smtClean="0"/>
              <a:t>_______. </a:t>
            </a:r>
            <a:r>
              <a:rPr lang="en-GB" dirty="0"/>
              <a:t>The apostle Paul teaches that </a:t>
            </a:r>
            <a:r>
              <a:rPr lang="en-GB" dirty="0" smtClean="0"/>
              <a:t>_________is </a:t>
            </a:r>
            <a:r>
              <a:rPr lang="en-GB" dirty="0"/>
              <a:t>important. He wrote, ‘There </a:t>
            </a:r>
            <a:r>
              <a:rPr lang="en-GB" dirty="0" smtClean="0"/>
              <a:t>___neither ____ nor______, _____ ___ ______, </a:t>
            </a:r>
            <a:r>
              <a:rPr lang="en-GB" dirty="0"/>
              <a:t>for </a:t>
            </a:r>
            <a:r>
              <a:rPr lang="en-GB" dirty="0" smtClean="0"/>
              <a:t>____ ___ ___ ____in ______ _______.</a:t>
            </a:r>
            <a:endParaRPr lang="en-GB" dirty="0"/>
          </a:p>
          <a:p>
            <a:endParaRPr lang="en-GB" dirty="0"/>
          </a:p>
        </p:txBody>
      </p:sp>
    </p:spTree>
    <p:extLst>
      <p:ext uri="{BB962C8B-B14F-4D97-AF65-F5344CB8AC3E}">
        <p14:creationId xmlns:p14="http://schemas.microsoft.com/office/powerpoint/2010/main" val="3841960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t>
            </a:r>
            <a:r>
              <a:rPr lang="en-GB" dirty="0" smtClean="0"/>
              <a:t>___ ______are _____in </a:t>
            </a:r>
            <a:r>
              <a:rPr lang="en-GB" dirty="0"/>
              <a:t>God’s </a:t>
            </a:r>
            <a:r>
              <a:rPr lang="en-GB" dirty="0" smtClean="0"/>
              <a:t>_____. </a:t>
            </a:r>
            <a:r>
              <a:rPr lang="en-GB" dirty="0"/>
              <a:t>The Bible </a:t>
            </a:r>
            <a:r>
              <a:rPr lang="en-GB" dirty="0" smtClean="0"/>
              <a:t>_____that ___ _____matter </a:t>
            </a:r>
            <a:r>
              <a:rPr lang="en-GB" dirty="0"/>
              <a:t>to </a:t>
            </a:r>
            <a:r>
              <a:rPr lang="en-GB" dirty="0" smtClean="0"/>
              <a:t>____. Everyone is </a:t>
            </a:r>
            <a:r>
              <a:rPr lang="en-GB" dirty="0"/>
              <a:t>made </a:t>
            </a:r>
            <a:r>
              <a:rPr lang="en-GB" dirty="0" smtClean="0"/>
              <a:t>__ ___ _____ ___ ____. </a:t>
            </a:r>
            <a:r>
              <a:rPr lang="en-GB" dirty="0"/>
              <a:t>Christians believe that </a:t>
            </a:r>
            <a:r>
              <a:rPr lang="en-GB" dirty="0" smtClean="0"/>
              <a:t>____loves ____ ______. </a:t>
            </a:r>
            <a:r>
              <a:rPr lang="en-GB" dirty="0"/>
              <a:t>It doesn’t matter if they are </a:t>
            </a:r>
            <a:r>
              <a:rPr lang="en-GB" dirty="0" smtClean="0"/>
              <a:t>____or ____, ____or ____, ___or ____; </a:t>
            </a:r>
            <a:r>
              <a:rPr lang="en-GB" dirty="0"/>
              <a:t>or what they </a:t>
            </a:r>
            <a:r>
              <a:rPr lang="en-GB" dirty="0" smtClean="0"/>
              <a:t>_____ _____. </a:t>
            </a:r>
            <a:r>
              <a:rPr lang="en-GB" dirty="0"/>
              <a:t>Christians believe that </a:t>
            </a:r>
            <a:r>
              <a:rPr lang="en-GB" dirty="0" smtClean="0"/>
              <a:t>___ ______should </a:t>
            </a:r>
            <a:r>
              <a:rPr lang="en-GB" dirty="0"/>
              <a:t>care for each other in the </a:t>
            </a:r>
            <a:r>
              <a:rPr lang="en-GB" dirty="0" smtClean="0"/>
              <a:t>_____ ____as </a:t>
            </a:r>
            <a:r>
              <a:rPr lang="en-GB" dirty="0"/>
              <a:t>they </a:t>
            </a:r>
            <a:r>
              <a:rPr lang="en-GB" dirty="0" smtClean="0"/>
              <a:t>____to </a:t>
            </a:r>
            <a:r>
              <a:rPr lang="en-GB" dirty="0"/>
              <a:t>be </a:t>
            </a:r>
            <a:r>
              <a:rPr lang="en-GB" dirty="0" smtClean="0"/>
              <a:t>_______ ___. </a:t>
            </a:r>
            <a:r>
              <a:rPr lang="en-GB" dirty="0"/>
              <a:t>Jesus taught we must </a:t>
            </a:r>
            <a:r>
              <a:rPr lang="en-GB" dirty="0" smtClean="0"/>
              <a:t>_____others </a:t>
            </a:r>
            <a:r>
              <a:rPr lang="en-GB" dirty="0"/>
              <a:t>in the </a:t>
            </a:r>
            <a:r>
              <a:rPr lang="en-GB" dirty="0" smtClean="0"/>
              <a:t>_____ ____as </a:t>
            </a:r>
            <a:r>
              <a:rPr lang="en-GB" dirty="0"/>
              <a:t>we want to be </a:t>
            </a:r>
            <a:r>
              <a:rPr lang="en-GB" dirty="0" smtClean="0"/>
              <a:t>_______. </a:t>
            </a:r>
            <a:r>
              <a:rPr lang="en-GB" dirty="0"/>
              <a:t>The apostle Paul teaches that </a:t>
            </a:r>
            <a:r>
              <a:rPr lang="en-GB" dirty="0" smtClean="0"/>
              <a:t>_________is </a:t>
            </a:r>
            <a:r>
              <a:rPr lang="en-GB" dirty="0"/>
              <a:t>important. He wrote, ‘There </a:t>
            </a:r>
            <a:r>
              <a:rPr lang="en-GB" dirty="0" smtClean="0"/>
              <a:t>__ ______ ____ nor______, _____ ___ ______, </a:t>
            </a:r>
            <a:r>
              <a:rPr lang="en-GB" dirty="0"/>
              <a:t>for </a:t>
            </a:r>
            <a:r>
              <a:rPr lang="en-GB" dirty="0" smtClean="0"/>
              <a:t>____ ___ ___ ____in ______ _______.</a:t>
            </a:r>
            <a:endParaRPr lang="en-GB" dirty="0"/>
          </a:p>
          <a:p>
            <a:endParaRPr lang="en-GB" dirty="0"/>
          </a:p>
        </p:txBody>
      </p:sp>
    </p:spTree>
    <p:extLst>
      <p:ext uri="{BB962C8B-B14F-4D97-AF65-F5344CB8AC3E}">
        <p14:creationId xmlns:p14="http://schemas.microsoft.com/office/powerpoint/2010/main" val="2116913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24086"/>
          </a:xfrm>
        </p:spPr>
        <p:txBody>
          <a:bodyPr>
            <a:normAutofit/>
          </a:bodyPr>
          <a:lstStyle/>
          <a:p>
            <a:pPr algn="ctr"/>
            <a:r>
              <a:rPr lang="en-GB" b="1" dirty="0"/>
              <a:t>Christian teaching on </a:t>
            </a:r>
            <a:r>
              <a:rPr lang="en-GB" b="1" dirty="0" smtClean="0"/>
              <a:t>Equality</a:t>
            </a:r>
            <a:endParaRPr lang="en-GB" dirty="0"/>
          </a:p>
        </p:txBody>
      </p:sp>
      <p:sp>
        <p:nvSpPr>
          <p:cNvPr id="3" name="Content Placeholder 2"/>
          <p:cNvSpPr>
            <a:spLocks noGrp="1"/>
          </p:cNvSpPr>
          <p:nvPr>
            <p:ph idx="1"/>
          </p:nvPr>
        </p:nvSpPr>
        <p:spPr>
          <a:xfrm>
            <a:off x="628650" y="1089213"/>
            <a:ext cx="7886700" cy="5087750"/>
          </a:xfrm>
        </p:spPr>
        <p:txBody>
          <a:bodyPr>
            <a:normAutofit/>
          </a:bodyPr>
          <a:lstStyle/>
          <a:p>
            <a:pPr marL="0" indent="0">
              <a:buNone/>
            </a:pPr>
            <a:r>
              <a:rPr lang="en-GB" dirty="0" smtClean="0"/>
              <a:t>Christians </a:t>
            </a:r>
            <a:r>
              <a:rPr lang="en-GB" dirty="0"/>
              <a:t>believe that </a:t>
            </a:r>
            <a:r>
              <a:rPr lang="en-GB" dirty="0" smtClean="0"/>
              <a:t>___ ______are _____in </a:t>
            </a:r>
            <a:r>
              <a:rPr lang="en-GB" dirty="0"/>
              <a:t>God’s </a:t>
            </a:r>
            <a:r>
              <a:rPr lang="en-GB" dirty="0" smtClean="0"/>
              <a:t>_____. </a:t>
            </a:r>
            <a:r>
              <a:rPr lang="en-GB" dirty="0"/>
              <a:t>The Bible </a:t>
            </a:r>
            <a:r>
              <a:rPr lang="en-GB" dirty="0" smtClean="0"/>
              <a:t>_____that ___ _____matter </a:t>
            </a:r>
            <a:r>
              <a:rPr lang="en-GB" dirty="0"/>
              <a:t>to </a:t>
            </a:r>
            <a:r>
              <a:rPr lang="en-GB" dirty="0" smtClean="0"/>
              <a:t>____. Everyone is </a:t>
            </a:r>
            <a:r>
              <a:rPr lang="en-GB" dirty="0"/>
              <a:t>made </a:t>
            </a:r>
            <a:r>
              <a:rPr lang="en-GB" dirty="0" smtClean="0"/>
              <a:t>__ ___ _____ ___ ____. </a:t>
            </a:r>
            <a:r>
              <a:rPr lang="en-GB" dirty="0"/>
              <a:t>Christians believe that </a:t>
            </a:r>
            <a:r>
              <a:rPr lang="en-GB" dirty="0" smtClean="0"/>
              <a:t>____loves ____ ______. </a:t>
            </a:r>
            <a:r>
              <a:rPr lang="en-GB" dirty="0"/>
              <a:t>It doesn’t matter if they are </a:t>
            </a:r>
            <a:r>
              <a:rPr lang="en-GB" dirty="0" smtClean="0"/>
              <a:t>____or ____, ____or ____, ___or ____; </a:t>
            </a:r>
            <a:r>
              <a:rPr lang="en-GB" dirty="0"/>
              <a:t>or what they </a:t>
            </a:r>
            <a:r>
              <a:rPr lang="en-GB" dirty="0" smtClean="0"/>
              <a:t>_____ _____. </a:t>
            </a:r>
            <a:r>
              <a:rPr lang="en-GB" dirty="0"/>
              <a:t>Christians believe that </a:t>
            </a:r>
            <a:r>
              <a:rPr lang="en-GB" dirty="0" smtClean="0"/>
              <a:t>___ ______should </a:t>
            </a:r>
            <a:r>
              <a:rPr lang="en-GB" dirty="0"/>
              <a:t>care for each other in the </a:t>
            </a:r>
            <a:r>
              <a:rPr lang="en-GB" dirty="0" smtClean="0"/>
              <a:t>_____ ____as </a:t>
            </a:r>
            <a:r>
              <a:rPr lang="en-GB" dirty="0"/>
              <a:t>they </a:t>
            </a:r>
            <a:r>
              <a:rPr lang="en-GB" dirty="0" smtClean="0"/>
              <a:t>____to </a:t>
            </a:r>
            <a:r>
              <a:rPr lang="en-GB" dirty="0"/>
              <a:t>be </a:t>
            </a:r>
            <a:r>
              <a:rPr lang="en-GB" dirty="0" smtClean="0"/>
              <a:t>_______ ___. </a:t>
            </a:r>
            <a:r>
              <a:rPr lang="en-GB" dirty="0"/>
              <a:t>Jesus taught we must </a:t>
            </a:r>
            <a:r>
              <a:rPr lang="en-GB" dirty="0" smtClean="0"/>
              <a:t>_____others </a:t>
            </a:r>
            <a:r>
              <a:rPr lang="en-GB" dirty="0"/>
              <a:t>in the </a:t>
            </a:r>
            <a:r>
              <a:rPr lang="en-GB" dirty="0" smtClean="0"/>
              <a:t>_____ ____as </a:t>
            </a:r>
            <a:r>
              <a:rPr lang="en-GB" dirty="0"/>
              <a:t>we want to be </a:t>
            </a:r>
            <a:r>
              <a:rPr lang="en-GB" dirty="0" smtClean="0"/>
              <a:t>_______. </a:t>
            </a:r>
            <a:r>
              <a:rPr lang="en-GB" dirty="0"/>
              <a:t>The apostle Paul teaches that </a:t>
            </a:r>
            <a:r>
              <a:rPr lang="en-GB" dirty="0" smtClean="0"/>
              <a:t>_________is </a:t>
            </a:r>
            <a:r>
              <a:rPr lang="en-GB" dirty="0"/>
              <a:t>important. He wrote, </a:t>
            </a:r>
            <a:r>
              <a:rPr lang="en-GB" dirty="0" smtClean="0"/>
              <a:t>‘______ __ ______ ____ ___ ______, _____ ___ ______, ___ ____ ___ ___ ____ ___ ______ _______.</a:t>
            </a:r>
            <a:endParaRPr lang="en-GB" dirty="0"/>
          </a:p>
          <a:p>
            <a:endParaRPr lang="en-GB" dirty="0"/>
          </a:p>
        </p:txBody>
      </p:sp>
    </p:spTree>
    <p:extLst>
      <p:ext uri="{BB962C8B-B14F-4D97-AF65-F5344CB8AC3E}">
        <p14:creationId xmlns:p14="http://schemas.microsoft.com/office/powerpoint/2010/main" val="2972946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C8AADDD-58CB-41D4-8E7C-83A39E84BF5F}" vid="{DA7B63FF-91D6-4CC2-8A0E-64CD24EE7CF6}"/>
    </a:ext>
  </a:extLst>
</a:theme>
</file>

<file path=docProps/app.xml><?xml version="1.0" encoding="utf-8"?>
<Properties xmlns="http://schemas.openxmlformats.org/officeDocument/2006/extended-properties" xmlns:vt="http://schemas.openxmlformats.org/officeDocument/2006/docPropsVTypes">
  <Template>blank</Template>
  <TotalTime>87</TotalTime>
  <Words>1276</Words>
  <Application>Microsoft Office PowerPoint</Application>
  <PresentationFormat>On-screen Show (4:3)</PresentationFormat>
  <Paragraphs>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Christian teaching on Equality</vt:lpstr>
      <vt:lpstr>Christian teaching on Equality</vt:lpstr>
      <vt:lpstr>Christian teaching on Equality</vt:lpstr>
      <vt:lpstr>Christian teaching on Equality</vt:lpstr>
      <vt:lpstr>Christian teaching on Equality</vt:lpstr>
      <vt:lpstr>Christian teaching on Equality</vt:lpstr>
      <vt:lpstr>Christian teaching on Equality</vt:lpstr>
      <vt:lpstr>Christian teaching on Equality</vt:lpstr>
      <vt:lpstr>Christian teaching on Equality</vt:lpstr>
      <vt:lpstr>Christian teaching on Equality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Chiaka Amadi</dc:creator>
  <cp:lastModifiedBy>Chiaka Amadi</cp:lastModifiedBy>
  <cp:revision>12</cp:revision>
  <dcterms:created xsi:type="dcterms:W3CDTF">2015-03-16T10:27:55Z</dcterms:created>
  <dcterms:modified xsi:type="dcterms:W3CDTF">2015-03-16T11:54:57Z</dcterms:modified>
</cp:coreProperties>
</file>